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388" r:id="rId2"/>
    <p:sldId id="390" r:id="rId3"/>
    <p:sldId id="391" r:id="rId4"/>
    <p:sldId id="314" r:id="rId5"/>
    <p:sldId id="381" r:id="rId6"/>
    <p:sldId id="382" r:id="rId7"/>
    <p:sldId id="383" r:id="rId8"/>
    <p:sldId id="267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FF0066"/>
    <a:srgbClr val="003300"/>
    <a:srgbClr val="B2B2B2"/>
    <a:srgbClr val="808080"/>
    <a:srgbClr val="3333FF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AA667-5F05-44DE-91B7-55986A84B457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2246-B884-46E0-B961-1739FD91FB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38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246-B884-46E0-B961-1739FD91FB0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47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2C2009-D4D7-4C22-AFAA-FD7926D3B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D8EAC0-E1E7-4DA8-AB0B-9A0058511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212728-C1D8-4C85-8FED-AF1647332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B7A8-A848-44BC-8C08-38A3CD4126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985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E12D42-210C-4F18-B1AD-4B9E5DCCF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AB5CA3-1826-4614-A980-5F535A403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309F249-945D-4D6F-AB08-CCDD2B557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1D342-5A6C-43A8-8B6B-520D0D3009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12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05C30F-C1C7-4EA4-96FC-109805C8C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5501BC-0DB7-4868-8785-DD7B6D13C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11A59C0-36F6-404A-967B-83419FE1E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A6081-0F91-478B-91D8-241C8E6027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375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49911E9-B5E1-4015-A70B-A675076E3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098CBF9-F7C4-4691-A2D6-538913E30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57B5C70-28B6-436E-B811-1119C660D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F40DC-F392-41F3-9C4C-C40A43ADA8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87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0547D6-EDC2-44F9-84C8-1AD6D0F8F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55FB68-D0E4-437C-8151-73E190046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0164962-EFBD-4961-AC91-D3692B87E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490A4-A9DF-45E2-96B5-436843E80C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69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91CD79-054F-46CF-9131-8610E75AA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BF69E8-A467-4B07-9EE5-AF64D60FD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325006E-C0D2-4F78-BCB8-88141E342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54C9E-AE22-4834-A56B-AFA46F32DB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40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844A6F-8D3C-4B65-871E-92F3D8C09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F672E2-1597-4133-9CF7-037A196BD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98E4F6-CC1D-4CA9-8448-F1072FC68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A5BA-FCF3-4B61-BD0F-E04A89AE3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515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32E358C-9E73-4065-9D5F-3EB96FE7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1C38DE5-CA6C-424A-883D-369855704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5ABD389-6EB7-46A4-BEE0-256EF1809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B29E-E96F-41A5-BCFD-3BCFE9FD0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97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91B0EC8-7E84-4B56-B47D-51F6B4C88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EFE705-F194-424C-9FB3-8B00690C2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AF754CF-A0FA-489F-B42C-F86F71EDF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A71B2-58E1-4F90-82CA-9B8349DF8F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563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F88DF6-FB12-459B-BC7F-F5864E3E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64584A8-AC29-4E5B-AE4C-AFB370BAC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61C9A5F-CC76-4CDA-AB12-D421799B1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EA6D0-A30F-48F5-8F3D-B209D9E04B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912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D30994-ADE0-486E-A49E-B85099CBD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6B2C4E-F142-4646-A2A8-CB1D616E9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B07E2A-B1C1-4D7E-9E45-1046AEDA7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54FE-22F4-4D45-AD01-C62EE090C1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677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408D7C-E640-4833-9686-3067BC8BF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3FF8DE-7CBA-49BE-8EDC-301469E72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E13120-5AA4-4994-9DBD-AE734677D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EF02-314C-4D0C-861C-61FCB1E066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21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BA9A2A3-2C76-4642-9D2D-A132EBB02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126D192-5D74-47C7-8A28-50591AB54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92FB93B4-B199-47E0-B2C8-3D0D0CB182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39D9AEAA-58C1-4F20-AB98-1597B34281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xmlns="" id="{C6E7ACB4-F959-4541-915B-968336C120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316ECF-6EB5-420C-A024-43265BE92CF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F25FC56-3D3B-4323-874A-0746211A2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22"/>
            <a:ext cx="12192000" cy="6970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B2F83F-02F9-4042-B986-67E3AE06AABD}"/>
              </a:ext>
            </a:extLst>
          </p:cNvPr>
          <p:cNvSpPr txBox="1"/>
          <p:nvPr/>
        </p:nvSpPr>
        <p:spPr>
          <a:xfrm>
            <a:off x="4141304" y="2297670"/>
            <a:ext cx="4267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DC9D0E-5604-4F28-B5B9-05709E26A23E}"/>
              </a:ext>
            </a:extLst>
          </p:cNvPr>
          <p:cNvSpPr txBox="1"/>
          <p:nvPr/>
        </p:nvSpPr>
        <p:spPr>
          <a:xfrm>
            <a:off x="2514600" y="1295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HÒA ĐÔNG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3AC81D-E32B-49C6-8D66-3D1C692E7951}"/>
              </a:ext>
            </a:extLst>
          </p:cNvPr>
          <p:cNvSpPr txBox="1"/>
          <p:nvPr/>
        </p:nvSpPr>
        <p:spPr>
          <a:xfrm>
            <a:off x="3429000" y="3455503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4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 </a:t>
            </a:r>
            <a:r>
              <a:rPr 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</a:t>
            </a:r>
            <a:endParaRPr lang="vi-VN" sz="4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343400" y="2600563"/>
            <a:ext cx="3467100" cy="2954218"/>
            <a:chOff x="2595" y="6161"/>
            <a:chExt cx="1575" cy="1485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120" y="6161"/>
              <a:ext cx="525" cy="4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120" y="7151"/>
              <a:ext cx="525" cy="4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120" y="6656"/>
              <a:ext cx="525" cy="4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595" y="6656"/>
              <a:ext cx="525" cy="4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3645" y="6656"/>
              <a:ext cx="525" cy="4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736332" y="4726787"/>
            <a:ext cx="628650" cy="6712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4578350" y="3740327"/>
            <a:ext cx="685800" cy="6746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5738812" y="2755588"/>
            <a:ext cx="676276" cy="6746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6889750" y="3743766"/>
            <a:ext cx="685800" cy="6712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632049" y="58175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VNI-Avo" pitchFamily="2" charset="0"/>
              </a:rPr>
              <a:t>KHÔÛI ÑOÄNG</a:t>
            </a:r>
            <a:endParaRPr lang="vi-VN" sz="4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761768"/>
            <a:ext cx="610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VNI-Avo" pitchFamily="2" charset="0"/>
              </a:rPr>
              <a:t>Coù</a:t>
            </a:r>
            <a:r>
              <a:rPr lang="en-US" sz="4000" b="1" dirty="0" smtClean="0">
                <a:solidFill>
                  <a:srgbClr val="0000CC"/>
                </a:solidFill>
                <a:latin typeface="VNI-Avo" pitchFamily="2" charset="0"/>
              </a:rPr>
              <a:t>……... </a:t>
            </a:r>
            <a:r>
              <a:rPr lang="en-US" sz="4000" b="1" dirty="0" err="1">
                <a:solidFill>
                  <a:srgbClr val="0000CC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0000CC"/>
                </a:solidFill>
                <a:latin typeface="VNI-Avo" pitchFamily="2" charset="0"/>
              </a:rPr>
              <a:t>ình</a:t>
            </a:r>
            <a:r>
              <a:rPr lang="en-US" sz="40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VNI-Avo" pitchFamily="2" charset="0"/>
              </a:rPr>
              <a:t>vuoâng</a:t>
            </a:r>
            <a:r>
              <a:rPr lang="en-US" sz="4000" b="1" dirty="0" smtClean="0">
                <a:solidFill>
                  <a:srgbClr val="0000CC"/>
                </a:solidFill>
                <a:latin typeface="VNI-Avo" pitchFamily="2" charset="0"/>
              </a:rPr>
              <a:t> ?</a:t>
            </a:r>
            <a:endParaRPr lang="vi-VN" sz="4000" b="1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2629" y="1622054"/>
            <a:ext cx="610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VNI-Avo" pitchFamily="2" charset="0"/>
              </a:rPr>
              <a:t>Coù</a:t>
            </a:r>
            <a:r>
              <a:rPr lang="en-US" sz="4000" b="1" dirty="0" smtClean="0">
                <a:solidFill>
                  <a:srgbClr val="0000CC"/>
                </a:solidFill>
                <a:latin typeface="VNI-Avo" pitchFamily="2" charset="0"/>
              </a:rPr>
              <a:t>……... </a:t>
            </a:r>
            <a:r>
              <a:rPr lang="en-US" sz="4000" b="1" dirty="0" err="1">
                <a:solidFill>
                  <a:srgbClr val="0000CC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0000CC"/>
                </a:solidFill>
                <a:latin typeface="VNI-Avo" pitchFamily="2" charset="0"/>
              </a:rPr>
              <a:t>ình</a:t>
            </a:r>
            <a:r>
              <a:rPr lang="en-US" sz="40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VNI-Avo" pitchFamily="2" charset="0"/>
              </a:rPr>
              <a:t>troøn</a:t>
            </a:r>
            <a:r>
              <a:rPr lang="en-US" sz="4000" b="1" dirty="0" smtClean="0">
                <a:solidFill>
                  <a:srgbClr val="0000CC"/>
                </a:solidFill>
                <a:latin typeface="VNI-Avo" pitchFamily="2" charset="0"/>
              </a:rPr>
              <a:t> ?</a:t>
            </a:r>
            <a:endParaRPr lang="vi-VN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1524000"/>
            <a:ext cx="10744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Vieát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caùc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soá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5, 1, 6, 3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theo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thöù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töï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VNI-Avo" pitchFamily="2" charset="0"/>
              </a:rPr>
              <a:t>töø</a:t>
            </a:r>
            <a:r>
              <a:rPr lang="en-US" sz="3200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VNI-Avo" pitchFamily="2" charset="0"/>
              </a:rPr>
              <a:t>beù</a:t>
            </a:r>
            <a:r>
              <a:rPr lang="en-US" sz="3200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VNI-Avo" pitchFamily="2" charset="0"/>
              </a:rPr>
              <a:t>ñeán</a:t>
            </a:r>
            <a:r>
              <a:rPr lang="en-US" sz="3200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VNI-Avo" pitchFamily="2" charset="0"/>
              </a:rPr>
              <a:t>lôùn</a:t>
            </a:r>
            <a:r>
              <a:rPr lang="en-US" sz="3200" dirty="0" smtClean="0">
                <a:solidFill>
                  <a:srgbClr val="0000CC"/>
                </a:solidFill>
                <a:latin typeface="VNI-Avo" pitchFamily="2" charset="0"/>
              </a:rPr>
              <a:t>:</a:t>
            </a:r>
            <a:endParaRPr lang="vi-VN" sz="3200" dirty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		</a:t>
            </a:r>
            <a:r>
              <a:rPr lang="en-US" sz="3600" b="1" dirty="0" smtClean="0">
                <a:solidFill>
                  <a:srgbClr val="0000CC"/>
                </a:solidFill>
                <a:latin typeface="VNI-Avo" pitchFamily="2" charset="0"/>
              </a:rPr>
              <a:t>1, 3, 5, 6</a:t>
            </a:r>
            <a:endParaRPr lang="vi-VN" sz="3600" b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4146" y="3047999"/>
            <a:ext cx="10744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VNI-Avo" pitchFamily="2" charset="0"/>
              </a:rPr>
              <a:t>Vieát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caùc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soá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b="1" dirty="0">
                <a:latin typeface="VNI-Avo" pitchFamily="2" charset="0"/>
              </a:rPr>
              <a:t>5, 1, 6, 3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theo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thöù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töï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tö</a:t>
            </a:r>
            <a:r>
              <a:rPr lang="en-US" sz="3200" dirty="0" smtClean="0">
                <a:latin typeface="VNI-Avo" pitchFamily="2" charset="0"/>
              </a:rPr>
              <a:t> 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lôùn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ñeán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beù</a:t>
            </a:r>
            <a:r>
              <a:rPr lang="en-US" sz="3200" dirty="0" smtClean="0">
                <a:latin typeface="VNI-Avo" pitchFamily="2" charset="0"/>
              </a:rPr>
              <a:t> </a:t>
            </a:r>
          </a:p>
          <a:p>
            <a:r>
              <a:rPr lang="en-US" sz="3200" dirty="0">
                <a:latin typeface="VNI-Avo" pitchFamily="2" charset="0"/>
              </a:rPr>
              <a:t>		</a:t>
            </a:r>
            <a:r>
              <a:rPr lang="en-US" sz="3600" b="1" dirty="0">
                <a:latin typeface="VNI-Avo" pitchFamily="2" charset="0"/>
              </a:rPr>
              <a:t>6</a:t>
            </a:r>
            <a:r>
              <a:rPr lang="en-US" sz="3600" b="1" dirty="0" smtClean="0">
                <a:latin typeface="VNI-Avo" pitchFamily="2" charset="0"/>
              </a:rPr>
              <a:t>, </a:t>
            </a:r>
            <a:r>
              <a:rPr lang="en-US" sz="3600" b="1" dirty="0">
                <a:latin typeface="VNI-Avo" pitchFamily="2" charset="0"/>
              </a:rPr>
              <a:t>5</a:t>
            </a:r>
            <a:r>
              <a:rPr lang="en-US" sz="3600" b="1" dirty="0" smtClean="0">
                <a:latin typeface="VNI-Avo" pitchFamily="2" charset="0"/>
              </a:rPr>
              <a:t>, </a:t>
            </a:r>
            <a:r>
              <a:rPr lang="en-US" sz="3600" b="1" dirty="0">
                <a:latin typeface="VNI-Avo" pitchFamily="2" charset="0"/>
              </a:rPr>
              <a:t>3</a:t>
            </a:r>
            <a:r>
              <a:rPr lang="en-US" sz="3600" b="1" dirty="0" smtClean="0">
                <a:latin typeface="VNI-Avo" pitchFamily="2" charset="0"/>
              </a:rPr>
              <a:t>, </a:t>
            </a:r>
            <a:r>
              <a:rPr lang="en-US" sz="3600" b="1" dirty="0">
                <a:latin typeface="VNI-Avo" pitchFamily="2" charset="0"/>
              </a:rPr>
              <a:t>1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1341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520443-8183-47A1-B8CA-558F8EBB4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4689"/>
            <a:ext cx="4869769" cy="68368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D2A412-CFA7-4AF5-B940-E4F7CCBF5EC2}"/>
              </a:ext>
            </a:extLst>
          </p:cNvPr>
          <p:cNvSpPr txBox="1"/>
          <p:nvPr/>
        </p:nvSpPr>
        <p:spPr>
          <a:xfrm>
            <a:off x="5486400" y="1524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EM ÔN LẠI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NHỮNG GÌ ĐÃ HỌC (</a:t>
            </a:r>
            <a:r>
              <a:rPr lang="en-US" sz="4000" b="1" dirty="0" smtClean="0">
                <a:solidFill>
                  <a:srgbClr val="FF0000"/>
                </a:solidFill>
              </a:rPr>
              <a:t>T2)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 err="1"/>
              <a:t>Trang</a:t>
            </a:r>
            <a:r>
              <a:rPr lang="en-US" sz="4000" b="1" dirty="0"/>
              <a:t> 78</a:t>
            </a:r>
            <a:endParaRPr lang="vi-VN" sz="4000" b="1" dirty="0"/>
          </a:p>
          <a:p>
            <a:pPr algn="ctr"/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45A147-5D5F-41BB-B207-2467526A2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47" y="2057401"/>
            <a:ext cx="6322254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7C2C2F-26E5-40C3-A04D-0F50ECE90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46" y="4191001"/>
            <a:ext cx="609130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45A147-5D5F-41BB-B207-2467526A2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0"/>
            <a:ext cx="1200122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98862A-9D11-4D78-924A-BBA9ECCE5B68}"/>
              </a:ext>
            </a:extLst>
          </p:cNvPr>
          <p:cNvSpPr txBox="1"/>
          <p:nvPr/>
        </p:nvSpPr>
        <p:spPr>
          <a:xfrm>
            <a:off x="2209800" y="2667000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</a:rPr>
              <a:t>5</a:t>
            </a:r>
            <a:endParaRPr lang="vi-VN" sz="6600" b="1" dirty="0">
              <a:solidFill>
                <a:srgbClr val="0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B0BB06-88B5-4AA2-9B17-0C87D0E8EE7A}"/>
              </a:ext>
            </a:extLst>
          </p:cNvPr>
          <p:cNvSpPr txBox="1"/>
          <p:nvPr/>
        </p:nvSpPr>
        <p:spPr>
          <a:xfrm>
            <a:off x="2209800" y="3618061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</a:rPr>
              <a:t>5</a:t>
            </a:r>
            <a:endParaRPr lang="vi-VN" sz="6600" b="1" dirty="0">
              <a:solidFill>
                <a:srgbClr val="0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2DF6E4-0FB2-4358-8C2A-EE9FEB433620}"/>
              </a:ext>
            </a:extLst>
          </p:cNvPr>
          <p:cNvSpPr txBox="1"/>
          <p:nvPr/>
        </p:nvSpPr>
        <p:spPr>
          <a:xfrm>
            <a:off x="2239617" y="4569122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</a:rPr>
              <a:t>4</a:t>
            </a:r>
            <a:endParaRPr lang="vi-VN" sz="6600" b="1" dirty="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7213A8-1799-436B-98BA-C3F6A33BDE7C}"/>
              </a:ext>
            </a:extLst>
          </p:cNvPr>
          <p:cNvSpPr txBox="1"/>
          <p:nvPr/>
        </p:nvSpPr>
        <p:spPr>
          <a:xfrm>
            <a:off x="2176670" y="5631998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</a:rPr>
              <a:t>1</a:t>
            </a:r>
            <a:endParaRPr lang="vi-VN" sz="6600" b="1" dirty="0">
              <a:solidFill>
                <a:srgbClr val="0000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C30A13-61AC-4EDD-A230-C57DF26E52D7}"/>
              </a:ext>
            </a:extLst>
          </p:cNvPr>
          <p:cNvSpPr txBox="1"/>
          <p:nvPr/>
        </p:nvSpPr>
        <p:spPr>
          <a:xfrm>
            <a:off x="4267200" y="2510065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9900"/>
                </a:solidFill>
              </a:rPr>
              <a:t>2   6   8</a:t>
            </a:r>
            <a:endParaRPr lang="vi-VN" sz="6600" b="1" dirty="0">
              <a:solidFill>
                <a:srgbClr val="0099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93A3EB-88BA-4933-A0C6-6129BC8BDD84}"/>
              </a:ext>
            </a:extLst>
          </p:cNvPr>
          <p:cNvSpPr txBox="1"/>
          <p:nvPr/>
        </p:nvSpPr>
        <p:spPr>
          <a:xfrm>
            <a:off x="4247322" y="3532966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9900"/>
                </a:solidFill>
              </a:rPr>
              <a:t>6   2   8</a:t>
            </a:r>
            <a:endParaRPr lang="vi-VN" sz="6600" b="1" dirty="0">
              <a:solidFill>
                <a:srgbClr val="0099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C6C10F-4017-41FA-B0C1-983B4844654A}"/>
              </a:ext>
            </a:extLst>
          </p:cNvPr>
          <p:cNvSpPr txBox="1"/>
          <p:nvPr/>
        </p:nvSpPr>
        <p:spPr>
          <a:xfrm>
            <a:off x="4277139" y="4524002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9900"/>
                </a:solidFill>
              </a:rPr>
              <a:t>8   6   2</a:t>
            </a:r>
            <a:endParaRPr lang="vi-VN" sz="6600" b="1" dirty="0">
              <a:solidFill>
                <a:srgbClr val="0099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082884-C882-4C7E-B5CD-A1E59C3B8931}"/>
              </a:ext>
            </a:extLst>
          </p:cNvPr>
          <p:cNvSpPr txBox="1"/>
          <p:nvPr/>
        </p:nvSpPr>
        <p:spPr>
          <a:xfrm>
            <a:off x="4277139" y="5620599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9900"/>
                </a:solidFill>
              </a:rPr>
              <a:t>8   2   6</a:t>
            </a:r>
            <a:endParaRPr lang="vi-VN" sz="6600" b="1" dirty="0">
              <a:solidFill>
                <a:srgbClr val="0099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9F54CBF-B0CA-4992-A972-04E40E51BB80}"/>
              </a:ext>
            </a:extLst>
          </p:cNvPr>
          <p:cNvSpPr txBox="1"/>
          <p:nvPr/>
        </p:nvSpPr>
        <p:spPr>
          <a:xfrm>
            <a:off x="8800826" y="2510065"/>
            <a:ext cx="3371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</a:rPr>
              <a:t>7   3  10</a:t>
            </a:r>
            <a:endParaRPr lang="vi-VN" sz="6600" b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349D1C-C465-4BEA-A1AF-864BDCE800A4}"/>
              </a:ext>
            </a:extLst>
          </p:cNvPr>
          <p:cNvSpPr txBox="1"/>
          <p:nvPr/>
        </p:nvSpPr>
        <p:spPr>
          <a:xfrm>
            <a:off x="8820704" y="3576036"/>
            <a:ext cx="3371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</a:rPr>
              <a:t>3   7  10</a:t>
            </a:r>
            <a:endParaRPr lang="vi-VN" sz="6600" b="1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865209-8C06-44F3-9551-6C03EE37CECA}"/>
              </a:ext>
            </a:extLst>
          </p:cNvPr>
          <p:cNvSpPr txBox="1"/>
          <p:nvPr/>
        </p:nvSpPr>
        <p:spPr>
          <a:xfrm>
            <a:off x="8638102" y="4532679"/>
            <a:ext cx="3371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</a:rPr>
              <a:t>10  3   7</a:t>
            </a:r>
            <a:endParaRPr lang="vi-VN" sz="6600" b="1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1CC0C26-9867-458D-9A9C-92BCCA408518}"/>
              </a:ext>
            </a:extLst>
          </p:cNvPr>
          <p:cNvSpPr txBox="1"/>
          <p:nvPr/>
        </p:nvSpPr>
        <p:spPr>
          <a:xfrm>
            <a:off x="8581781" y="5574128"/>
            <a:ext cx="3371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</a:rPr>
              <a:t>10  7   3</a:t>
            </a:r>
            <a:endParaRPr lang="vi-VN" sz="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7C2C2F-26E5-40C3-A04D-0F50ECE9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04"/>
            <a:ext cx="12115800" cy="6831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326A2F-F929-45D8-B46C-74EF513E83E3}"/>
              </a:ext>
            </a:extLst>
          </p:cNvPr>
          <p:cNvSpPr txBox="1"/>
          <p:nvPr/>
        </p:nvSpPr>
        <p:spPr>
          <a:xfrm>
            <a:off x="5410200" y="5867400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+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2841AB-4500-4204-A9E3-8D2ECF7D95DE}"/>
              </a:ext>
            </a:extLst>
          </p:cNvPr>
          <p:cNvSpPr txBox="1"/>
          <p:nvPr/>
        </p:nvSpPr>
        <p:spPr>
          <a:xfrm>
            <a:off x="6267280" y="5779821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3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FD73B5-3F5C-4477-8605-B09729A26696}"/>
              </a:ext>
            </a:extLst>
          </p:cNvPr>
          <p:cNvSpPr txBox="1"/>
          <p:nvPr/>
        </p:nvSpPr>
        <p:spPr>
          <a:xfrm>
            <a:off x="7296320" y="5867400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+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92300E-4E54-4BCC-B8C5-7BC1D3E0D089}"/>
              </a:ext>
            </a:extLst>
          </p:cNvPr>
          <p:cNvSpPr txBox="1"/>
          <p:nvPr/>
        </p:nvSpPr>
        <p:spPr>
          <a:xfrm>
            <a:off x="8153400" y="5779821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4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15CA55-7A62-4EFD-9877-E9614653FFCD}"/>
              </a:ext>
            </a:extLst>
          </p:cNvPr>
          <p:cNvSpPr txBox="1"/>
          <p:nvPr/>
        </p:nvSpPr>
        <p:spPr>
          <a:xfrm>
            <a:off x="9355717" y="5800637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9</a:t>
            </a:r>
            <a:endParaRPr 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F0FBD6-8E1A-4C0B-8DE4-5DF5B7560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0"/>
            <a:ext cx="1218206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872E02-0331-48F5-9A8D-FB887890A5A3}"/>
              </a:ext>
            </a:extLst>
          </p:cNvPr>
          <p:cNvSpPr txBox="1"/>
          <p:nvPr/>
        </p:nvSpPr>
        <p:spPr>
          <a:xfrm>
            <a:off x="5410200" y="5638800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-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A57DD2-7C5C-48F3-AAF6-3BF9D9FB74EB}"/>
              </a:ext>
            </a:extLst>
          </p:cNvPr>
          <p:cNvSpPr txBox="1"/>
          <p:nvPr/>
        </p:nvSpPr>
        <p:spPr>
          <a:xfrm>
            <a:off x="6247402" y="5750004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2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8D4066-3C42-45B4-8D5A-B9DBA30363E0}"/>
              </a:ext>
            </a:extLst>
          </p:cNvPr>
          <p:cNvSpPr txBox="1"/>
          <p:nvPr/>
        </p:nvSpPr>
        <p:spPr>
          <a:xfrm>
            <a:off x="7315200" y="5695841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-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A3D3B8-DECF-4690-9055-F682C5ACFB0E}"/>
              </a:ext>
            </a:extLst>
          </p:cNvPr>
          <p:cNvSpPr txBox="1"/>
          <p:nvPr/>
        </p:nvSpPr>
        <p:spPr>
          <a:xfrm>
            <a:off x="8077200" y="5750004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3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799EC7-3EB6-4C38-B1FF-75E81E1D6F82}"/>
              </a:ext>
            </a:extLst>
          </p:cNvPr>
          <p:cNvSpPr txBox="1"/>
          <p:nvPr/>
        </p:nvSpPr>
        <p:spPr>
          <a:xfrm>
            <a:off x="9325059" y="5712406"/>
            <a:ext cx="857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3</a:t>
            </a:r>
            <a:endParaRPr 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41279" y="1752245"/>
            <a:ext cx="89094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Chúc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các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chăm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ngoan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,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học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giỏi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. 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xmlns="" id="{5B33F5EC-00EA-4B86-AB2B-3D047DE4C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46977"/>
              </p:ext>
            </p:extLst>
          </p:nvPr>
        </p:nvGraphicFramePr>
        <p:xfrm>
          <a:off x="99196" y="17018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5B33F5EC-00EA-4B86-AB2B-3D047DE4C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6" y="17018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:a16="http://schemas.microsoft.com/office/drawing/2014/main" xmlns="" id="{ECF36DB4-D915-4764-9A83-9094055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3114" y="173129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B41B78-C935-4893-8634-A890EC5A5FBE}"/>
              </a:ext>
            </a:extLst>
          </p:cNvPr>
          <p:cNvGrpSpPr/>
          <p:nvPr/>
        </p:nvGrpSpPr>
        <p:grpSpPr>
          <a:xfrm rot="5400000">
            <a:off x="10223809" y="4891208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BFFE33AC-25C3-445E-AA77-CD2C8C59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15C440AF-2B3C-454E-9448-958207BFE2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D40A7C8D-3063-4248-B8E4-3A6B6A5F5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940E22-4A55-48F8-B031-920EB4715385}"/>
              </a:ext>
            </a:extLst>
          </p:cNvPr>
          <p:cNvGrpSpPr/>
          <p:nvPr/>
        </p:nvGrpSpPr>
        <p:grpSpPr>
          <a:xfrm rot="10800000">
            <a:off x="175014" y="4980417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5DDAD3C8-C456-4FD3-B8D1-F3D60D9DC6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902F8FFF-7146-40AB-8BF8-1ECEAE3048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BE987C58-AA60-415E-9E2E-FB9A06EEC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4558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122</Words>
  <Application>Microsoft Office PowerPoint</Application>
  <PresentationFormat>Custom</PresentationFormat>
  <Paragraphs>38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1_Default Design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21AK22</cp:lastModifiedBy>
  <cp:revision>453</cp:revision>
  <dcterms:created xsi:type="dcterms:W3CDTF">2002-01-01T10:07:35Z</dcterms:created>
  <dcterms:modified xsi:type="dcterms:W3CDTF">2022-01-07T14:52:14Z</dcterms:modified>
</cp:coreProperties>
</file>